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4DF9-F882-4626-89FB-1FDA6C0B58E7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73A33-7C33-4531-89A9-F1890BD56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52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5A2D-CB9B-498C-AA1A-44733218F029}" type="datetimeFigureOut">
              <a:rPr lang="en-GB" smtClean="0"/>
              <a:t>03/09/2015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8A585-B3FA-4B40-8864-50F489003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210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2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0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1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6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5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B11C-D4CE-4A56-8EDB-C7FB371269D8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1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F9A-4AEE-4A33-B1E1-F4EF4F842CF5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7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0038-957C-430C-B333-86C88B7D401C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1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969C-7799-4119-AE20-466798831F07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5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70A-3143-4AB4-BE2B-EAAC516D43F4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4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6078-7D23-4725-B5AD-36E1D0E89344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4E43-B5C5-48C5-9630-4271E5004F95}" type="datetime1">
              <a:rPr lang="en-GB" smtClean="0"/>
              <a:t>03/09/2015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C477-C485-463A-A81B-5243C7E231A7}" type="datetime1">
              <a:rPr lang="en-GB" smtClean="0"/>
              <a:t>03/09/2015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476F-1466-4D4C-99EC-3D86E9DAD7D9}" type="datetime1">
              <a:rPr lang="en-GB" smtClean="0"/>
              <a:t>03/09/2015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7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E897-0714-460C-8F94-34D3A626AC0E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3579-823E-4A21-9D9A-6C2152DB6AB8}" type="datetime1">
              <a:rPr lang="en-GB" smtClean="0"/>
              <a:t>03/09/2015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5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D0515-E03F-44E3-B83C-2FCD11966C81}" type="datetime1">
              <a:rPr lang="en-GB" smtClean="0"/>
              <a:t>03/09/2015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©Standout Teaching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2C99-16D5-4049-87B7-B1CF20DF8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5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43" y="3744671"/>
            <a:ext cx="858910" cy="784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9" name="Picture 4" descr="http://www.standoutteaching.co.uk/wp-content/uploads/2013/03/Picture-Lab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41058"/>
            <a:ext cx="3311952" cy="33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4" y="4223828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11" name="Picture 2" descr="http://www.standoutteaching.co.uk/wp-content/uploads/2015/07/Lesson-Basics-Demonstr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" y="41058"/>
            <a:ext cx="2977355" cy="2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26" y="5324437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11" name="Picture 2" descr="http://www.standoutteaching.co.uk/wp-content/uploads/2015/07/Lesson-Basics-Practic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4" y="41058"/>
            <a:ext cx="3188617" cy="31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9" y="5077538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11" name="Picture 6" descr="http://www.standoutteaching.co.uk/wp-content/uploads/2015/07/BIG-Assessment-B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41059"/>
            <a:ext cx="3311952" cy="33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" y="4247253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11" name="Picture 2" descr="http://www.standoutteaching.co.uk/wp-content/uploads/2015/07/Lesson-Basics-Practic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4" y="41058"/>
            <a:ext cx="3188617" cy="31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3320429"/>
            <a:ext cx="2901950" cy="3170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-Turn Arrow 4"/>
          <p:cNvSpPr/>
          <p:nvPr/>
        </p:nvSpPr>
        <p:spPr>
          <a:xfrm rot="5400000">
            <a:off x="776420" y="2558396"/>
            <a:ext cx="5132175" cy="690887"/>
          </a:xfrm>
          <a:prstGeom prst="uturnArrow">
            <a:avLst>
              <a:gd name="adj1" fmla="val 18238"/>
              <a:gd name="adj2" fmla="val 25000"/>
              <a:gd name="adj3" fmla="val 34666"/>
              <a:gd name="adj4" fmla="val 6462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7" y="41058"/>
            <a:ext cx="5737795" cy="7034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©Standout Teaching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7" y="3752983"/>
            <a:ext cx="858910" cy="7847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3968" y="2644706"/>
            <a:ext cx="31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(Add your own content here)</a:t>
            </a:r>
            <a:endParaRPr lang="en-GB" dirty="0"/>
          </a:p>
        </p:txBody>
      </p:sp>
      <p:pic>
        <p:nvPicPr>
          <p:cNvPr id="10" name="Picture 2" descr="http://www.standoutteaching.co.uk/wp-content/uploads/2015/02/Green-Pen-How-cou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4" y="0"/>
            <a:ext cx="3294767" cy="329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3864213d7f5f7d51fb648de08d173e83da6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78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Winwood</dc:creator>
  <cp:lastModifiedBy>John Winwood</cp:lastModifiedBy>
  <cp:revision>19</cp:revision>
  <dcterms:created xsi:type="dcterms:W3CDTF">2015-08-11T18:15:53Z</dcterms:created>
  <dcterms:modified xsi:type="dcterms:W3CDTF">2015-09-03T20:00:27Z</dcterms:modified>
</cp:coreProperties>
</file>